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3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Zooming 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If you look at some nails with your eyes, this is what </a:t>
            </a:r>
            <a:r>
              <a:rPr lang="en-GB"/>
              <a:t>you may </a:t>
            </a:r>
            <a:r>
              <a:rPr lang="en-GB" dirty="0"/>
              <a:t>see.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You could look more closely at one nail with a magnifying glass or a microscope.</a:t>
            </a:r>
          </a:p>
          <a:p>
            <a:endParaRPr lang="en-GB" dirty="0"/>
          </a:p>
          <a:p>
            <a:r>
              <a:rPr lang="en-GB" dirty="0"/>
              <a:t>Imagine that you could zoom in even more closely.</a:t>
            </a:r>
          </a:p>
          <a:p>
            <a:endParaRPr lang="en-GB" dirty="0"/>
          </a:p>
          <a:p>
            <a:r>
              <a:rPr lang="en-GB" dirty="0"/>
              <a:t>Draw and label a diagram of what you think you would see.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384" y="1331740"/>
            <a:ext cx="3448594" cy="229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885919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264</TotalTime>
  <Words>59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Zooming in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Zooming in</dc:title>
  <dc:creator>Helen Harden</dc:creator>
  <cp:lastModifiedBy>HEC Harden</cp:lastModifiedBy>
  <cp:revision>9</cp:revision>
  <dcterms:created xsi:type="dcterms:W3CDTF">2018-02-26T13:49:14Z</dcterms:created>
  <dcterms:modified xsi:type="dcterms:W3CDTF">2018-03-01T07:53:09Z</dcterms:modified>
</cp:coreProperties>
</file>